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311" r:id="rId3"/>
    <p:sldId id="325" r:id="rId4"/>
    <p:sldId id="326" r:id="rId5"/>
    <p:sldId id="329" r:id="rId6"/>
    <p:sldId id="331" r:id="rId7"/>
    <p:sldId id="323" r:id="rId8"/>
    <p:sldId id="330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Quantico" panose="02020500000000000000" charset="0"/>
      <p:regular r:id="rId15"/>
      <p:bold r:id="rId16"/>
      <p:italic r:id="rId17"/>
      <p:boldItalic r:id="rId18"/>
    </p:embeddedFont>
    <p:embeddedFont>
      <p:font typeface="Titillium Web Light" panose="00000400000000000000" pitchFamily="2" charset="0"/>
      <p:regular r:id="rId19"/>
      <p:bold r:id="rId20"/>
      <p:italic r:id="rId21"/>
      <p:boldItalic r:id="rId22"/>
    </p:embeddedFont>
    <p:embeddedFont>
      <p:font typeface="微軟正黑體" panose="020B0604030504040204" pitchFamily="34" charset="-12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315875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4" y="941901"/>
            <a:ext cx="7429110" cy="4077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hangingPunc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800" b="1" baseline="0">
                <a:latin typeface="(使用中文字型)"/>
                <a:ea typeface="微軟正黑體" panose="020B0604030504040204" pitchFamily="34" charset="-120"/>
              </a:defRPr>
            </a:lvl1pPr>
            <a:lvl2pPr marL="914400" lvl="1" indent="-355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 lang="en-US" altLang="zh-TW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>
            <a:cxnSpLocks/>
          </p:cNvCxnSpPr>
          <p:nvPr/>
        </p:nvCxnSpPr>
        <p:spPr>
          <a:xfrm>
            <a:off x="-6" y="512675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time series forecast of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Bitcion</a:t>
            </a:r>
            <a:endParaRPr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原始資料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046" y="919099"/>
            <a:ext cx="7285797" cy="39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原始資料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50" y="862262"/>
            <a:ext cx="5985584" cy="38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設定預測目標為收盤價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296739"/>
            <a:ext cx="5985584" cy="2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設定預測目標為收盤價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296739"/>
            <a:ext cx="5985584" cy="2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b="1" dirty="0"/>
              <a:t>設定預測目標為收盤價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3A772-9020-3565-C47D-F1204C7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150337"/>
            <a:ext cx="5916788" cy="35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Multi-Step Time Series Forecasting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50" y="1288028"/>
            <a:ext cx="7403690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Multi-Step Time Series Forecasting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6B95A6-2067-06F2-9EDB-1B5165AB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5250" y="1304078"/>
            <a:ext cx="7403690" cy="28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9763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43</Words>
  <Application>Microsoft Office PowerPoint</Application>
  <PresentationFormat>如螢幕大小 (16:9)</PresentationFormat>
  <Paragraphs>15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Arial</vt:lpstr>
      <vt:lpstr>微軟正黑體</vt:lpstr>
      <vt:lpstr>Quantico</vt:lpstr>
      <vt:lpstr>Calibri</vt:lpstr>
      <vt:lpstr>Titillium Web Light</vt:lpstr>
      <vt:lpstr>Wingdings</vt:lpstr>
      <vt:lpstr>Juno template</vt:lpstr>
      <vt:lpstr>The time series forecast of Bitcion</vt:lpstr>
      <vt:lpstr>原始資料</vt:lpstr>
      <vt:lpstr>原始資料</vt:lpstr>
      <vt:lpstr>設定預測目標為收盤價</vt:lpstr>
      <vt:lpstr>設定預測目標為收盤價</vt:lpstr>
      <vt:lpstr>設定預測目標為收盤價</vt:lpstr>
      <vt:lpstr>Multi-Step Time Series Forecasting</vt:lpstr>
      <vt:lpstr>Multi-Step Time Series Forecasting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結合文字探勘與量化工具 從線上留言挖掘旅館業者的競爭優勢</dc:title>
  <cp:lastModifiedBy>邱智清</cp:lastModifiedBy>
  <cp:revision>7</cp:revision>
  <dcterms:modified xsi:type="dcterms:W3CDTF">2022-11-28T07:19:15Z</dcterms:modified>
</cp:coreProperties>
</file>